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71" r:id="rId5"/>
    <p:sldId id="268" r:id="rId6"/>
    <p:sldId id="282" r:id="rId7"/>
    <p:sldId id="269" r:id="rId8"/>
    <p:sldId id="283" r:id="rId9"/>
    <p:sldId id="270" r:id="rId10"/>
    <p:sldId id="284" r:id="rId11"/>
    <p:sldId id="285" r:id="rId12"/>
    <p:sldId id="272" r:id="rId13"/>
    <p:sldId id="286" r:id="rId14"/>
    <p:sldId id="278" r:id="rId15"/>
    <p:sldId id="274" r:id="rId16"/>
    <p:sldId id="275" r:id="rId17"/>
    <p:sldId id="276" r:id="rId18"/>
    <p:sldId id="279" r:id="rId19"/>
    <p:sldId id="277" r:id="rId20"/>
    <p:sldId id="281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>
        <p:scale>
          <a:sx n="65" d="100"/>
          <a:sy n="65" d="100"/>
        </p:scale>
        <p:origin x="-774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40:50.9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13593 9451,'50'0,"-26"0,1 0,0 0,25 0,-26 0,1 0,0 0,0 0,0 0,-1 0,1 0,0 0,0 0,0 0,-1 0,1 0,0 0,0 0,0 0,-25 24,24-24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8:13.6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13915 2629,'25'0,"0"0,0 0,0 0,-1 0,1 0,0 0,0 0,0 0,-1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8:19.4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11485 6449,'24'0,"1"0,0 0,0 0,0 0,-1 0,1 0,0 0,0 0,0 0,-1 0,1 0,0 0,0 0,0 0,-1 0,1 0,0 0,0 0,0 0,-1 0,1 0,0 0,0 0,0 0,-1 0,1 0,0 0,0 0,0 0,0 0,-1 0,1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8:23.1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15453 7069,'25'0,"0"0,0 0,0 0,-1 0,1 0,0 0,0 0,0 0,-1 0,1 0,0 0,0 0,0 0,-1 0,1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8:26.2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11485 9277,'24'0,"1"0,0 0,25 0,-26 0,1 0,0 0,0 0,0 0,-1 0,1 0,0 0,0 0,0 0,-1 0,1 0,0 0,0 0,0 0,-1 0,1 0,0 0,0 0,0 0,-1 0,1 0,0 0,0 0,0 0,0 0,-1 0,1 0,0 25,0-25,0 0,-25 25,24-25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8:38.6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11559 14511,'25'0,"0"0,24 0,-24 0,0 0,0 0,24 0,-24 0,0 0,0 0,-1 0,1 0,0 0,0 0,0 0,-1 0,26 0,-25 0,0 0,-1 0,1 0,0 0,0 0,0 0,0 0,24 0,1 0,-25 0,-1 0,1 0,0 0,0 0,0 0,-1 0,1 0,25 0,-25 0,-1 0,1 0,0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8:50.3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15429 15007,'24'0,"1"0,0 0,0 0,0 0,-1 0,1 0,0 0,0 0,0 0,-1 0,1 0,0 0,0 0,0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8:53.7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16545 15776,'0'-25,"25"25,-1 0,1 0,0 0,0 0,0 0,-1 0,1 0,0 0,0 0,0 0,-1 0,1 0,0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9:44.2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19596 16495,'0'-25,"25"25,-1 0,1 0,0 0,0 0,0 0,-1 0,1 0,25 0,-25 0,-1 0,1 0,0 0,0 0,0 0,-1 0,1 0,0 0,0 0,0 0,-1 0,1 0,25 0,-25 0,24 0,-24 0,0 0,0 0,-1 0,1 0,0 0,0 0,24 0,-24 0,0 0,25 0,-26 0,1 0,0 0,0 0,0 0,0 0,-1 0,1 0,0 0,0 0,0 0,-1 0,1 0,0 0,0 0,24 0,-24 0,25 0,-25 0,-1 0,1 0,0 0,0 0,0 0,-1 0,1 0,0 0,25 0,-26 0,1 0,0 0,0 0,0 0,-1 0,1 0,0 0,0 0,0 0,-1 0,1 0,0 0,0 0,0 0,0 0,-1 0,1 0,0 0,0 0,0 0,-1 0,1 0,0 0,25 0,-26 0,1 0,0 0,0 0,0 0,-1 0,1 0,0 0,25 0,-26 0,1 0,0 0,25 0,-26 0,1 0,25 0,-25 0,-1 0,1 0,25 0,-25 0,-1 0,1 0,25 0,-25 0,0 0,24 0,-24 0,0 0,0 0,-1 0,1 0,0 0,0 0,0 0,-1 0,1 0,0 0,0 0,0 0,-1 0,1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40:53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12998 10319,'24'0,"1"0,0 0,0 0,0 0,-1 0,1 25,0-25,0 0,0 0,0 0,-1 0,1 0,25 0,-25 0,-1 0,1 0,0 0,0 0,0 0,-1 0,1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40:55.6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14461 11237,'25'0,"0"0,0 0,-1 0,1 0,0 0,0 0,0 0,-1 0,1 0,0 0,0 0,0 0,24 0,-24 0,0 0,0 0,-1 0,1 0,0 24,0-24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40:58.4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14263 12154,'0'-25,"24"25,26-24,-25 24,0 0,0 0,-1 0,1 0,0 0,0 0,0 0,-1 0,1 0,0 0,25 0,-26 0,1 0,0 0,0 0,0 0,-1 0,1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41:00.8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16049 13072,'24'0,"1"0,0 0,0 0,24 0,-24 0,0 0,0 0,0 0,-1 0,1 0,0 0,0 0,0 0,0 0,-1 0,1 0,0 0,0 0,0 0,-1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41:03.1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16024 14015,'25'0,"-1"0,1 0,0 0,25 0,-26 0,26 0,-25 0,0 0,-1 0,1 0,25 0,-25 0,24 0,-24 0,0 0,0 0,0 0,-1 0,1 0,0 0,0 0,0 0,-1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41:07.0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12576 13791,'25'0,"0"0,-1 0,1 0,0 25,0-25,0 0,-1 0,1 0,0 0,0 0,0 0,-1 0,1 0,0 0,0 0,0 0,-1 0,1 0,0 0,0 0,-25 25,25-25,-1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8:07.8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11485 1265,'24'0,"1"0,-25 25,25-25,0 0,0 0,-1 0,1 0,0 0,0 0,-25 25,25-25,-1 0,1 0,0 0,0 0,0 0,-1 0,1 0,0 0,0 0,0 0,-1 0,1 0,0 0,0 0,0 0,-1 0,1 0,0 0,0 0,0 0,0 0,-1 0,1 0,0 0,0 0,0 0,-1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1T17:38:11.1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14932 1960,'25'0,"0"0,0 0,0 0,-1 0,1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4271E5-21C8-46A1-822B-E9935E342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5EBF417-D3BF-46FB-94C7-17A552BED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D3B0342-D458-456B-AF91-7D91D215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1AB7EDA-1E1B-48BC-AD58-E4A229DBD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B83F541-195A-4196-849C-687FA94A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970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7F8B79-E0C7-4783-9D21-E8494EAF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C3D9BF86-4C59-4B2C-BDF1-E5BA41414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2B9294A-3C1B-4B92-A919-577B03ED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9D13A19-1B3E-47AD-884F-A24B8C3B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41D4953-1E2F-47C2-9D30-75E6D263B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261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C6554122-DCFB-4A10-8976-53507CA1C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57534ACB-B554-4C04-A384-F759213B0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5C6B96B-2C8C-402B-950B-6CB7D4BD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A26B4C1-BCF1-44B6-B2F1-0968F36B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BAC0349-108C-4138-8EB6-9F4C8BCF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552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57D6728-40DF-4FE1-AB9E-AF162F55B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72023B77-79AD-447E-8236-0AD974F24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0589626-3E3A-4381-995A-E5776C96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A6869EA-F573-4B27-8E03-9032CB8E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3833838-0FA4-43FE-B5C1-5089985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102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A6FD1C1-6BEE-43A3-A3E1-0FA70CDF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BFC10EE-97B7-4535-BA54-396DE303F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DA9A767F-6C92-4A12-B033-62B4EF10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D045BBB-E193-4E78-AB0A-A29A0E88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24DD1E3-FA4B-4F5B-85B2-3B592845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034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D4C38EF-F5E6-417E-BA6E-1E542359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7BAE2850-10E2-4C70-90BF-3DF8CBE1E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E155F006-80B6-4010-9DB6-457BA3C55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3D664ABC-40CB-4774-BE13-624D2F38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E77EF46C-740E-43B7-99C8-B31907F5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3192C594-45E9-4910-AD2C-DF7986F3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711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84129D4-5E8D-42C0-A93B-6CB319D8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252EAB50-2A08-4727-AFE5-9AA1ACAC9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73F8BE7D-CE75-416D-9013-7521A39E9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B8D6D16D-CAF1-4F99-998D-4E83E6C05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4FD3F79A-43B9-4B27-AA8A-F446C64F0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3A46CA02-FB2B-4F66-809A-3CA2DFCA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027692C3-BFEA-4F01-83C0-251F8213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F91B2B36-6899-40CD-9D41-F5A44C7B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504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A748047-FBEE-49E2-9593-6E278EA8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FAC5E319-A2DC-4B01-A0F6-12B2D3FB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11C6870-732E-4641-94F6-C2FD01C8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EB173893-82F3-4782-B605-BA423C17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640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213AA95D-8832-4801-83DA-215400012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85FB0344-372F-424B-916C-6683FB32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22CE594-612F-4125-932C-27AA8655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055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E39C703-FEF8-493C-9DE0-7B48E10E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18709F15-ED0D-4DC2-8C4E-6A42719BE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B0A4650-A091-4DCF-8A1F-B7A0C9538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4A62F62D-9295-4434-92EE-042B8FBF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66AE2800-521C-4C22-A289-91F3FCB6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31924056-C116-4344-8022-FE0A5EC6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266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0B6DC0C-DF77-44B3-89C8-6092A90E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559FA207-0C56-4238-B1D0-79A3CE859C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4DA2A956-CE5E-4DDA-A7E4-702A515F2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F11174D-5A75-4A7E-9182-93365D14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E5FF4B2A-B3D5-4039-BBCF-D0AF31B9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1C29F8E-3ED4-4395-AFB2-018504BB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84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39AE689E-6C57-4A95-BBCF-45400897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73FA12F-A309-4A2F-A52A-220CC0677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A2EA5A9-C26E-4C65-96ED-040E04104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0513F-EF9B-4DD8-B534-601A3C61894D}" type="datetimeFigureOut">
              <a:rPr lang="es-AR" smtClean="0"/>
              <a:t>13/3/2024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F9C7EFE-8316-4831-BDA7-54F0D4BDE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D203414-A39A-43EF-A464-02A1493A1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9FC84-4C22-45A5-B262-EFC1395877D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644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4.xml"/><Relationship Id="rId18" Type="http://schemas.openxmlformats.org/officeDocument/2006/relationships/image" Target="../media/image10.emf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3.png"/><Relationship Id="rId12" Type="http://schemas.openxmlformats.org/officeDocument/2006/relationships/image" Target="../media/image7.emf"/><Relationship Id="rId17" Type="http://schemas.openxmlformats.org/officeDocument/2006/relationships/customXml" Target="../ink/ink6.xml"/><Relationship Id="rId2" Type="http://schemas.openxmlformats.org/officeDocument/2006/relationships/audio" Target="../media/media1.mp3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microsoft.com/office/2007/relationships/media" Target="../media/media1.mp3"/><Relationship Id="rId11" Type="http://schemas.openxmlformats.org/officeDocument/2006/relationships/customXml" Target="../ink/ink3.xml"/><Relationship Id="rId24" Type="http://schemas.openxmlformats.org/officeDocument/2006/relationships/image" Target="../media/image6.png"/><Relationship Id="rId5" Type="http://schemas.openxmlformats.org/officeDocument/2006/relationships/customXml" Target="../ink/ink1.xml"/><Relationship Id="rId15" Type="http://schemas.openxmlformats.org/officeDocument/2006/relationships/customXml" Target="../ink/ink5.xml"/><Relationship Id="rId23" Type="http://schemas.openxmlformats.org/officeDocument/2006/relationships/image" Target="../media/image5.png"/><Relationship Id="rId10" Type="http://schemas.openxmlformats.org/officeDocument/2006/relationships/image" Target="../media/image6.emf"/><Relationship Id="rId19" Type="http://schemas.openxmlformats.org/officeDocument/2006/relationships/customXml" Target="../ink/ink7.xml"/><Relationship Id="rId4" Type="http://schemas.openxmlformats.org/officeDocument/2006/relationships/image" Target="../media/image2.png"/><Relationship Id="rId9" Type="http://schemas.openxmlformats.org/officeDocument/2006/relationships/customXml" Target="../ink/ink2.xml"/><Relationship Id="rId14" Type="http://schemas.openxmlformats.org/officeDocument/2006/relationships/image" Target="../media/image8.emf"/><Relationship Id="rId2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8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audio" Target="../media/media8.mp3"/><Relationship Id="rId11" Type="http://schemas.openxmlformats.org/officeDocument/2006/relationships/image" Target="../media/image47.png"/><Relationship Id="rId5" Type="http://schemas.microsoft.com/office/2007/relationships/media" Target="../media/media8.mp3"/><Relationship Id="rId10" Type="http://schemas.openxmlformats.org/officeDocument/2006/relationships/image" Target="../media/image46.png"/><Relationship Id="rId4" Type="http://schemas.openxmlformats.org/officeDocument/2006/relationships/audio" Target="../media/media7.mp3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10.xml"/><Relationship Id="rId18" Type="http://schemas.openxmlformats.org/officeDocument/2006/relationships/image" Target="../media/image21.emf"/><Relationship Id="rId26" Type="http://schemas.openxmlformats.org/officeDocument/2006/relationships/image" Target="../media/image25.emf"/><Relationship Id="rId3" Type="http://schemas.openxmlformats.org/officeDocument/2006/relationships/slideLayout" Target="../slideLayouts/slideLayout2.xml"/><Relationship Id="rId21" Type="http://schemas.openxmlformats.org/officeDocument/2006/relationships/customXml" Target="../ink/ink14.xml"/><Relationship Id="rId7" Type="http://schemas.openxmlformats.org/officeDocument/2006/relationships/image" Target="../media/image10.png"/><Relationship Id="rId12" Type="http://schemas.openxmlformats.org/officeDocument/2006/relationships/image" Target="../media/image18.emf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2" Type="http://schemas.openxmlformats.org/officeDocument/2006/relationships/audio" Target="../media/media2.mp3"/><Relationship Id="rId16" Type="http://schemas.openxmlformats.org/officeDocument/2006/relationships/image" Target="../media/image20.emf"/><Relationship Id="rId20" Type="http://schemas.openxmlformats.org/officeDocument/2006/relationships/image" Target="../media/image22.emf"/><Relationship Id="rId1" Type="http://schemas.microsoft.com/office/2007/relationships/media" Target="../media/media2.mp3"/><Relationship Id="rId6" Type="http://schemas.openxmlformats.org/officeDocument/2006/relationships/image" Target="../media/image9.png"/><Relationship Id="rId11" Type="http://schemas.openxmlformats.org/officeDocument/2006/relationships/customXml" Target="../ink/ink9.xml"/><Relationship Id="rId24" Type="http://schemas.openxmlformats.org/officeDocument/2006/relationships/image" Target="../media/image24.emf"/><Relationship Id="rId5" Type="http://schemas.openxmlformats.org/officeDocument/2006/relationships/image" Target="../media/image8.png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26.emf"/><Relationship Id="rId10" Type="http://schemas.openxmlformats.org/officeDocument/2006/relationships/image" Target="../media/image17.emf"/><Relationship Id="rId19" Type="http://schemas.openxmlformats.org/officeDocument/2006/relationships/customXml" Target="../ink/ink13.xml"/><Relationship Id="rId4" Type="http://schemas.openxmlformats.org/officeDocument/2006/relationships/image" Target="../media/image2.png"/><Relationship Id="rId9" Type="http://schemas.openxmlformats.org/officeDocument/2006/relationships/customXml" Target="../ink/ink8.xml"/><Relationship Id="rId14" Type="http://schemas.openxmlformats.org/officeDocument/2006/relationships/image" Target="../media/image19.emf"/><Relationship Id="rId22" Type="http://schemas.openxmlformats.org/officeDocument/2006/relationships/image" Target="../media/image23.emf"/><Relationship Id="rId27" Type="http://schemas.openxmlformats.org/officeDocument/2006/relationships/customXml" Target="../ink/ink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C125DEB1-D1D2-4760-AF38-1A4C508E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120" y="2649591"/>
            <a:ext cx="9381253" cy="1558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4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05" y="213677"/>
            <a:ext cx="7963156" cy="650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5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868" y="222911"/>
            <a:ext cx="6062151" cy="645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77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B_1.17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947" y="496643"/>
            <a:ext cx="609600" cy="609600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59" y="248598"/>
            <a:ext cx="7255495" cy="103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04" y="1510355"/>
            <a:ext cx="3857625" cy="7905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44" y="1394259"/>
            <a:ext cx="8948595" cy="1005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16" y="3647871"/>
            <a:ext cx="6167305" cy="26196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3" y="3563195"/>
            <a:ext cx="5126556" cy="23866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4660491" y="5178001"/>
            <a:ext cx="545690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2800" b="1" dirty="0" smtClean="0"/>
              <a:t>in</a:t>
            </a:r>
            <a:endParaRPr lang="es-AR" sz="28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10781071" y="4977946"/>
            <a:ext cx="988142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b="1" dirty="0" err="1" smtClean="0"/>
              <a:t>from</a:t>
            </a:r>
            <a:endParaRPr lang="es-AR" sz="24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3067551" y="3972950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Australia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523739" y="4356409"/>
            <a:ext cx="234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Czech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Republic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088803" y="4686137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Poland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123957" y="5078967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Turkey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123959" y="3751006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3123958" y="5501166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Scotland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197995" y="4122080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USA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9301664" y="4522190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China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9301664" y="4922300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Russia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9301664" y="5322410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UK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9301664" y="5749789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Japan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2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B_1.17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947" y="496643"/>
            <a:ext cx="609600" cy="609600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359" y="248598"/>
            <a:ext cx="7255495" cy="103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04" y="1510355"/>
            <a:ext cx="3857625" cy="7905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44" y="1394259"/>
            <a:ext cx="8948595" cy="1005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5" y="3345677"/>
            <a:ext cx="5473746" cy="19725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06" y="3335178"/>
            <a:ext cx="4733662" cy="28221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4783394" y="4149673"/>
            <a:ext cx="988142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prstClr val="black"/>
                </a:solidFill>
              </a:rPr>
              <a:t>from</a:t>
            </a:r>
            <a:endParaRPr lang="es-AR" sz="2400" b="1" dirty="0">
              <a:solidFill>
                <a:prstClr val="black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2960018" y="3706706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Spain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3008872" y="4131894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Hungary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3008872" y="4532004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Italy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008872" y="4918111"/>
            <a:ext cx="114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Mexico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8659760" y="3706706"/>
            <a:ext cx="164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Japanese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8770374" y="4331949"/>
            <a:ext cx="164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Argentinian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8900937" y="4932114"/>
            <a:ext cx="164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Swiss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8900937" y="5515311"/>
            <a:ext cx="164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Brazilian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6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3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A6F78BC4-422D-480B-B53C-F5D9E63E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4238" y="391610"/>
            <a:ext cx="3219776" cy="26465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3BF92B5-C600-4317-8AE1-E1BF8E866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618" y="391610"/>
            <a:ext cx="2836404" cy="31200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0497919-DFC2-4A82-8E30-BE8E4C4CB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618" y="3511654"/>
            <a:ext cx="2836404" cy="14497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DE37E5EE-EDDA-40DA-9D64-D175D73A1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618" y="4961371"/>
            <a:ext cx="2836404" cy="1668473"/>
          </a:xfrm>
          <a:prstGeom prst="rect">
            <a:avLst/>
          </a:prstGeom>
        </p:spPr>
      </p:pic>
      <p:pic>
        <p:nvPicPr>
          <p:cNvPr id="8" name="1B_1.17.mp3">
            <a:hlinkClick r:id="" action="ppaction://media"/>
            <a:extLst>
              <a:ext uri="{FF2B5EF4-FFF2-40B4-BE49-F238E27FC236}">
                <a16:creationId xmlns="" xmlns:a16="http://schemas.microsoft.com/office/drawing/2014/main" id="{DD242092-9D99-4768-820B-C5215CE71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4312" y="3525975"/>
            <a:ext cx="1435396" cy="14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0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B_1.22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34932" y="5122122"/>
            <a:ext cx="609600" cy="609600"/>
          </a:xfr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FFE80437-E5C2-49EE-B371-225BFD4FB91C}"/>
              </a:ext>
            </a:extLst>
          </p:cNvPr>
          <p:cNvSpPr txBox="1"/>
          <p:nvPr/>
        </p:nvSpPr>
        <p:spPr>
          <a:xfrm>
            <a:off x="7622225" y="306024"/>
            <a:ext cx="4146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s-A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omplete </a:t>
            </a:r>
            <a:r>
              <a:rPr 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s-A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 </a:t>
            </a:r>
            <a:r>
              <a:rPr lang="es-A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</a:t>
            </a:r>
            <a:endParaRPr lang="es-AR" sz="28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407" y="1332962"/>
            <a:ext cx="6373232" cy="3881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5" y="997074"/>
            <a:ext cx="6174010" cy="251106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70" y="3967499"/>
            <a:ext cx="7269828" cy="255717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50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DA84F0D-B0CB-4606-B6A9-48EFCBCAD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50" y="386209"/>
            <a:ext cx="5410955" cy="46107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2416C3F9-1ABA-44CA-B049-AC162103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071" y="1822424"/>
            <a:ext cx="6306179" cy="4118861"/>
          </a:xfrm>
          <a:prstGeom prst="rect">
            <a:avLst/>
          </a:prstGeom>
        </p:spPr>
      </p:pic>
      <p:pic>
        <p:nvPicPr>
          <p:cNvPr id="6" name="1B_1.23">
            <a:hlinkClick r:id="" action="ppaction://media"/>
            <a:extLst>
              <a:ext uri="{FF2B5EF4-FFF2-40B4-BE49-F238E27FC236}">
                <a16:creationId xmlns="" xmlns:a16="http://schemas.microsoft.com/office/drawing/2014/main" id="{0BF35EBE-2675-466E-8C41-DEB823B88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0497" y="2554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2" y="457200"/>
            <a:ext cx="5941887" cy="57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99" y="64736"/>
            <a:ext cx="5691443" cy="446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D66FB386-0984-4B0A-BA39-826C4C802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722" y="4524918"/>
            <a:ext cx="3886742" cy="2286319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3116826" y="2010697"/>
            <a:ext cx="203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269226" y="2163097"/>
            <a:ext cx="203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964426" y="2183159"/>
            <a:ext cx="2644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aren’t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Brazilian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964426" y="2532204"/>
            <a:ext cx="2993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isn’t</a:t>
            </a:r>
            <a:r>
              <a:rPr lang="es-MX" sz="2000" b="1" dirty="0" smtClean="0">
                <a:solidFill>
                  <a:srgbClr val="FF0000"/>
                </a:solidFill>
              </a:rPr>
              <a:t> in South </a:t>
            </a:r>
            <a:r>
              <a:rPr lang="es-MX" sz="2000" b="1" dirty="0" err="1" smtClean="0">
                <a:solidFill>
                  <a:srgbClr val="FF0000"/>
                </a:solidFill>
              </a:rPr>
              <a:t>America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920180" y="1853381"/>
            <a:ext cx="203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I’m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not</a:t>
            </a:r>
            <a:r>
              <a:rPr lang="es-MX" sz="2000" b="1" dirty="0" smtClean="0">
                <a:solidFill>
                  <a:srgbClr val="FF0000"/>
                </a:solidFill>
              </a:rPr>
              <a:t> British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013587" y="2932314"/>
            <a:ext cx="2993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You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aren’t</a:t>
            </a:r>
            <a:r>
              <a:rPr lang="es-MX" sz="2000" b="1" dirty="0" smtClean="0">
                <a:solidFill>
                  <a:srgbClr val="FF0000"/>
                </a:solidFill>
              </a:rPr>
              <a:t> French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7610168" y="2613856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‘m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941719" y="962939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8646752" y="3349041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is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975988" y="3701756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Are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565923" y="3332424"/>
            <a:ext cx="7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solidFill>
                  <a:srgbClr val="FF0000"/>
                </a:solidFill>
              </a:rPr>
              <a:t>i</a:t>
            </a:r>
            <a:r>
              <a:rPr lang="es-MX" b="1" dirty="0" err="1" smtClean="0">
                <a:solidFill>
                  <a:srgbClr val="FF0000"/>
                </a:solidFill>
              </a:rPr>
              <a:t>sn’t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020233" y="2958176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Is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10427110" y="2094271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0579510" y="2246671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0731910" y="2399071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7700158" y="4041060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I’m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9531654" y="1147605"/>
            <a:ext cx="48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is</a:t>
            </a:r>
            <a:endParaRPr lang="es-AR" dirty="0"/>
          </a:p>
        </p:txBody>
      </p:sp>
      <p:sp>
        <p:nvSpPr>
          <p:cNvPr id="23" name="22 CuadroTexto"/>
          <p:cNvSpPr txBox="1"/>
          <p:nvPr/>
        </p:nvSpPr>
        <p:spPr>
          <a:xfrm>
            <a:off x="7083422" y="1549203"/>
            <a:ext cx="82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</a:t>
            </a:r>
            <a:r>
              <a:rPr lang="es-MX" dirty="0" smtClean="0"/>
              <a:t>re</a:t>
            </a:r>
            <a:endParaRPr lang="es-AR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610167" y="1887966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‘m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6975988" y="2217483"/>
            <a:ext cx="5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Are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2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3" grpId="0"/>
      <p:bldP spid="14" grpId="0"/>
      <p:bldP spid="15" grpId="0"/>
      <p:bldP spid="16" grpId="0"/>
      <p:bldP spid="17" grpId="0"/>
      <p:bldP spid="21" grpId="0"/>
      <p:bldP spid="5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83000">
              <a:schemeClr val="accent6">
                <a:lumMod val="20000"/>
                <a:lumOff val="8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6BAD0069-C834-445A-94D6-EBBDBB7D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477" y="3121457"/>
            <a:ext cx="5527475" cy="290850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3FE87DEC-E7B8-4BBA-AAA5-7C86E4990B31}"/>
              </a:ext>
            </a:extLst>
          </p:cNvPr>
          <p:cNvSpPr txBox="1"/>
          <p:nvPr/>
        </p:nvSpPr>
        <p:spPr>
          <a:xfrm>
            <a:off x="1533832" y="6091459"/>
            <a:ext cx="415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Japan</a:t>
            </a:r>
            <a:r>
              <a:rPr lang="es-AR" dirty="0"/>
              <a:t>                  </a:t>
            </a:r>
            <a:r>
              <a:rPr lang="es-AR" dirty="0" err="1"/>
              <a:t>Italy</a:t>
            </a:r>
            <a:r>
              <a:rPr lang="es-AR" dirty="0"/>
              <a:t>                      </a:t>
            </a:r>
            <a:r>
              <a:rPr lang="es-AR" dirty="0" err="1"/>
              <a:t>Hungary</a:t>
            </a:r>
            <a:endParaRPr lang="es-AR" dirty="0"/>
          </a:p>
          <a:p>
            <a:r>
              <a:rPr lang="es-AR" dirty="0"/>
              <a:t>(Osaka)               (</a:t>
            </a:r>
            <a:r>
              <a:rPr lang="es-AR" dirty="0" err="1"/>
              <a:t>Milan</a:t>
            </a:r>
            <a:r>
              <a:rPr lang="es-AR" dirty="0"/>
              <a:t>)              (Budapest)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743" y="288484"/>
            <a:ext cx="6590471" cy="2550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2" y="3121457"/>
            <a:ext cx="5756983" cy="29085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992762" y="328391"/>
            <a:ext cx="5850193" cy="706090"/>
          </a:xfrm>
        </p:spPr>
        <p:txBody>
          <a:bodyPr>
            <a:normAutofit/>
          </a:bodyPr>
          <a:lstStyle/>
          <a:p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Vocabulary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NUMBERS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790" y="1519085"/>
            <a:ext cx="7735058" cy="430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78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B_1.1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5080" y="61577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1 Entrada de lápiz"/>
              <p14:cNvContentPartPr/>
              <p14:nvPr/>
            </p14:nvContentPartPr>
            <p14:xfrm>
              <a:off x="4893480" y="3402360"/>
              <a:ext cx="205560" cy="900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7640" y="3338640"/>
                <a:ext cx="237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5 Entrada de lápiz"/>
              <p14:cNvContentPartPr/>
              <p14:nvPr/>
            </p14:nvContentPartPr>
            <p14:xfrm>
              <a:off x="4679280" y="3714840"/>
              <a:ext cx="223560" cy="9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63440" y="3651120"/>
                <a:ext cx="2552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6 Entrada de lápiz"/>
              <p14:cNvContentPartPr/>
              <p14:nvPr/>
            </p14:nvContentPartPr>
            <p14:xfrm>
              <a:off x="5205960" y="4045320"/>
              <a:ext cx="196920" cy="900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90120" y="3981600"/>
                <a:ext cx="228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7 Entrada de lápiz"/>
              <p14:cNvContentPartPr/>
              <p14:nvPr/>
            </p14:nvContentPartPr>
            <p14:xfrm>
              <a:off x="5134680" y="4357800"/>
              <a:ext cx="205560" cy="1800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18840" y="4294080"/>
                <a:ext cx="2372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8 Entrada de lápiz"/>
              <p14:cNvContentPartPr/>
              <p14:nvPr/>
            </p14:nvContentPartPr>
            <p14:xfrm>
              <a:off x="5777640" y="4705920"/>
              <a:ext cx="205560" cy="36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61800" y="4642560"/>
                <a:ext cx="237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9 Entrada de lápiz"/>
              <p14:cNvContentPartPr/>
              <p14:nvPr/>
            </p14:nvContentPartPr>
            <p14:xfrm>
              <a:off x="5768640" y="5045400"/>
              <a:ext cx="259200" cy="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52800" y="4981680"/>
                <a:ext cx="290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10 Entrada de lápiz"/>
              <p14:cNvContentPartPr/>
              <p14:nvPr/>
            </p14:nvContentPartPr>
            <p14:xfrm>
              <a:off x="4527360" y="4964760"/>
              <a:ext cx="205560" cy="1836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11520" y="4901400"/>
                <a:ext cx="237600" cy="1450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11 CuadroTexto"/>
          <p:cNvSpPr txBox="1"/>
          <p:nvPr/>
        </p:nvSpPr>
        <p:spPr>
          <a:xfrm>
            <a:off x="8509819" y="6274753"/>
            <a:ext cx="147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o</a:t>
            </a:r>
            <a:r>
              <a:rPr lang="es-MX" sz="2400" b="1" dirty="0" err="1" smtClean="0">
                <a:solidFill>
                  <a:srgbClr val="FF0000"/>
                </a:solidFill>
              </a:rPr>
              <a:t>u</a:t>
            </a:r>
            <a:r>
              <a:rPr lang="es-MX" sz="2400" b="1" dirty="0" smtClean="0">
                <a:solidFill>
                  <a:srgbClr val="FF0000"/>
                </a:solidFill>
              </a:rPr>
              <a:t>= /</a:t>
            </a:r>
            <a:r>
              <a:rPr lang="es-MX" sz="2400" b="1" dirty="0" err="1" smtClean="0">
                <a:solidFill>
                  <a:srgbClr val="FF0000"/>
                </a:solidFill>
              </a:rPr>
              <a:t>au</a:t>
            </a:r>
            <a:r>
              <a:rPr lang="es-MX" sz="2400" b="1" dirty="0" smtClean="0">
                <a:solidFill>
                  <a:srgbClr val="FF0000"/>
                </a:solidFill>
              </a:rPr>
              <a:t>/</a:t>
            </a:r>
            <a:endParaRPr lang="es-AR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" y="257481"/>
            <a:ext cx="33623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3" y="1255330"/>
            <a:ext cx="2828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" y="2887577"/>
            <a:ext cx="6351758" cy="3637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17 Conector recto de flecha"/>
          <p:cNvCxnSpPr/>
          <p:nvPr/>
        </p:nvCxnSpPr>
        <p:spPr>
          <a:xfrm flipH="1" flipV="1">
            <a:off x="4177836" y="5838578"/>
            <a:ext cx="4213996" cy="6670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>
            <a:extLst>
              <a:ext uri="{FF2B5EF4-FFF2-40B4-BE49-F238E27FC236}">
                <a16:creationId xmlns="" xmlns:a16="http://schemas.microsoft.com/office/drawing/2014/main" id="{971BEA81-0F0B-4702-A18B-F1FD183A1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00" y="0"/>
            <a:ext cx="5950942" cy="4490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7208180" y="4393125"/>
            <a:ext cx="476135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2400" b="1" dirty="0" err="1"/>
              <a:t>P</a:t>
            </a:r>
            <a:r>
              <a:rPr lang="es-MX" sz="2400" b="1" dirty="0" err="1" smtClean="0"/>
              <a:t>eople</a:t>
            </a:r>
            <a:r>
              <a:rPr lang="es-MX" sz="2400" b="1" dirty="0" smtClean="0"/>
              <a:t> </a:t>
            </a:r>
            <a:r>
              <a:rPr lang="es-MX" sz="2400" b="1" dirty="0" err="1" smtClean="0"/>
              <a:t>from</a:t>
            </a:r>
            <a:r>
              <a:rPr lang="es-MX" sz="2400" b="1" dirty="0" smtClean="0"/>
              <a:t> </a:t>
            </a:r>
            <a:r>
              <a:rPr lang="es-MX" sz="2400" b="1" dirty="0" err="1" smtClean="0"/>
              <a:t>Africa</a:t>
            </a:r>
            <a:r>
              <a:rPr lang="es-MX" sz="2400" b="1" dirty="0" smtClean="0"/>
              <a:t> are </a:t>
            </a:r>
            <a:r>
              <a:rPr lang="es-MX" sz="2400" b="1" dirty="0" err="1" smtClean="0"/>
              <a:t>African</a:t>
            </a:r>
            <a:r>
              <a:rPr lang="es-MX" sz="2400" b="1" dirty="0" smtClean="0"/>
              <a:t>.</a:t>
            </a:r>
          </a:p>
          <a:p>
            <a:r>
              <a:rPr lang="es-MX" sz="2400" b="1" dirty="0" err="1"/>
              <a:t>P</a:t>
            </a:r>
            <a:r>
              <a:rPr lang="es-MX" sz="2400" b="1" dirty="0" err="1" smtClean="0"/>
              <a:t>eople</a:t>
            </a:r>
            <a:r>
              <a:rPr lang="es-MX" sz="2400" b="1" dirty="0" smtClean="0"/>
              <a:t> </a:t>
            </a:r>
            <a:r>
              <a:rPr lang="es-MX" sz="2400" b="1" dirty="0" err="1" smtClean="0"/>
              <a:t>from</a:t>
            </a:r>
            <a:r>
              <a:rPr lang="es-MX" sz="2400" b="1" dirty="0" smtClean="0"/>
              <a:t>___ are___</a:t>
            </a:r>
          </a:p>
          <a:p>
            <a:endParaRPr lang="es-MX" sz="2400" b="1" dirty="0" smtClean="0"/>
          </a:p>
          <a:p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                   (place)      (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adjective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s-A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16 Flecha arriba"/>
          <p:cNvSpPr/>
          <p:nvPr/>
        </p:nvSpPr>
        <p:spPr>
          <a:xfrm>
            <a:off x="9095731" y="5177955"/>
            <a:ext cx="200308" cy="38600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18 Flecha arriba"/>
          <p:cNvSpPr/>
          <p:nvPr/>
        </p:nvSpPr>
        <p:spPr>
          <a:xfrm>
            <a:off x="10398506" y="5184141"/>
            <a:ext cx="200308" cy="38600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537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3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48636" y="169904"/>
            <a:ext cx="5584723" cy="609600"/>
          </a:xfrm>
        </p:spPr>
        <p:txBody>
          <a:bodyPr>
            <a:normAutofit fontScale="90000"/>
          </a:bodyPr>
          <a:lstStyle/>
          <a:p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Vocabulary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NUMBERS </a:t>
            </a:r>
          </a:p>
        </p:txBody>
      </p:sp>
      <p:pic>
        <p:nvPicPr>
          <p:cNvPr id="4" name="1B_1.27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24369" y="1401397"/>
            <a:ext cx="609600" cy="609600"/>
          </a:xfrm>
        </p:spPr>
      </p:pic>
      <p:pic>
        <p:nvPicPr>
          <p:cNvPr id="5" name="1B_1.28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80330" y="3305439"/>
            <a:ext cx="609600" cy="60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06450A00-2701-40C4-A9EA-EBE8DCB60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613" y="169904"/>
            <a:ext cx="2667372" cy="4858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3E76CD0C-1414-401A-9E23-4EF4D256F8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6612" y="738795"/>
            <a:ext cx="2848373" cy="28579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799" y="2580601"/>
            <a:ext cx="7187590" cy="412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7" y="789947"/>
            <a:ext cx="6287209" cy="1832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1B_1.29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80330" y="5218471"/>
            <a:ext cx="609600" cy="6096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076631" y="4642626"/>
            <a:ext cx="361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WHICH NUMBER DO YOU HEAR?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1250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5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85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B_1.15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2384" y="738280"/>
            <a:ext cx="609600" cy="609600"/>
          </a:xfrm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2" y="257703"/>
            <a:ext cx="8200104" cy="618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1AF57B2C-6D08-4ED4-A23B-6592B2C91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409" y="3351454"/>
            <a:ext cx="3143575" cy="1322972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9272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B_1.16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8408" y="332656"/>
            <a:ext cx="609600" cy="609600"/>
          </a:xfr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54" y="0"/>
            <a:ext cx="5976664" cy="504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54" y="5107821"/>
            <a:ext cx="5976664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422" y="5582261"/>
            <a:ext cx="5549578" cy="74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2F681F46-4E02-41A3-9E5C-29FB35D53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3881" y="1746460"/>
            <a:ext cx="3695680" cy="2390241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  <a:scene3d>
            <a:camera prst="isometricOffAxis2Left"/>
            <a:lightRig rig="threePt" dir="t"/>
          </a:scene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2 Entrada de lápiz"/>
              <p14:cNvContentPartPr/>
              <p14:nvPr/>
            </p14:nvContentPartPr>
            <p14:xfrm>
              <a:off x="4134600" y="455400"/>
              <a:ext cx="339480" cy="1836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18400" y="392040"/>
                <a:ext cx="3715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4 Entrada de lápiz"/>
              <p14:cNvContentPartPr/>
              <p14:nvPr/>
            </p14:nvContentPartPr>
            <p14:xfrm>
              <a:off x="5375520" y="705600"/>
              <a:ext cx="63000" cy="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59680" y="641880"/>
                <a:ext cx="94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5 Entrada de lápiz"/>
              <p14:cNvContentPartPr/>
              <p14:nvPr/>
            </p14:nvContentPartPr>
            <p14:xfrm>
              <a:off x="5009400" y="946440"/>
              <a:ext cx="98640" cy="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93560" y="883080"/>
                <a:ext cx="130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6 Entrada de lápiz"/>
              <p14:cNvContentPartPr/>
              <p14:nvPr/>
            </p14:nvContentPartPr>
            <p14:xfrm>
              <a:off x="4134600" y="2321640"/>
              <a:ext cx="303840" cy="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18400" y="2258280"/>
                <a:ext cx="335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7 Entrada de lápiz"/>
              <p14:cNvContentPartPr/>
              <p14:nvPr/>
            </p14:nvContentPartPr>
            <p14:xfrm>
              <a:off x="5563080" y="2544840"/>
              <a:ext cx="170280" cy="36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47240" y="2481480"/>
                <a:ext cx="201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" name="8 Entrada de lápiz"/>
              <p14:cNvContentPartPr/>
              <p14:nvPr/>
            </p14:nvContentPartPr>
            <p14:xfrm>
              <a:off x="4134600" y="3339720"/>
              <a:ext cx="330480" cy="1836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18400" y="3276360"/>
                <a:ext cx="3625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" name="9 Entrada de lápiz"/>
              <p14:cNvContentPartPr/>
              <p14:nvPr/>
            </p14:nvContentPartPr>
            <p14:xfrm>
              <a:off x="4161240" y="5223960"/>
              <a:ext cx="429120" cy="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45400" y="5160240"/>
                <a:ext cx="460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" name="10 Entrada de lápiz"/>
              <p14:cNvContentPartPr/>
              <p14:nvPr/>
            </p14:nvContentPartPr>
            <p14:xfrm>
              <a:off x="5554440" y="5402520"/>
              <a:ext cx="142920" cy="36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38240" y="5338800"/>
                <a:ext cx="1749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" name="11 Entrada de lápiz"/>
              <p14:cNvContentPartPr/>
              <p14:nvPr/>
            </p14:nvContentPartPr>
            <p14:xfrm>
              <a:off x="5956200" y="5670360"/>
              <a:ext cx="134280" cy="936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40360" y="5607000"/>
                <a:ext cx="165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" name="12 Entrada de lápiz"/>
              <p14:cNvContentPartPr/>
              <p14:nvPr/>
            </p14:nvContentPartPr>
            <p14:xfrm>
              <a:off x="7054560" y="5929200"/>
              <a:ext cx="1321920" cy="936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38720" y="5865840"/>
                <a:ext cx="135360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3" y="1059422"/>
            <a:ext cx="8971937" cy="553779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4B7154F6-4212-4EAB-BDFF-170A1BD9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482" y="4433590"/>
            <a:ext cx="3077004" cy="1514686"/>
          </a:xfrm>
          <a:prstGeom prst="rect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1 CuadroTexto"/>
          <p:cNvSpPr txBox="1"/>
          <p:nvPr/>
        </p:nvSpPr>
        <p:spPr>
          <a:xfrm>
            <a:off x="5427405" y="182122"/>
            <a:ext cx="6327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What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nationality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are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the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people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the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USA?</a:t>
            </a:r>
          </a:p>
          <a:p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They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are American.</a:t>
            </a:r>
            <a:endParaRPr lang="es-A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04" y="349701"/>
            <a:ext cx="4250557" cy="643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75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37" y="759852"/>
            <a:ext cx="9678207" cy="597206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CD040C3E-5E65-4BB2-837D-6E6D21884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867" y="572430"/>
            <a:ext cx="6119133" cy="7417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" name="3 CuadroTexto"/>
          <p:cNvSpPr txBox="1"/>
          <p:nvPr/>
        </p:nvSpPr>
        <p:spPr>
          <a:xfrm>
            <a:off x="29495" y="344354"/>
            <a:ext cx="6327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What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nationality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are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the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people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…?</a:t>
            </a:r>
          </a:p>
          <a:p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They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are ...</a:t>
            </a:r>
            <a:endParaRPr lang="es-A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9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74" y="297209"/>
            <a:ext cx="5375430" cy="633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9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93" y="1230022"/>
            <a:ext cx="8439032" cy="527439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091084" y="193028"/>
            <a:ext cx="566338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ASIAN COUNTRIES</a:t>
            </a:r>
            <a:endParaRPr lang="es-AR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90250" y="193028"/>
            <a:ext cx="6327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What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nationality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are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the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people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…?</a:t>
            </a:r>
          </a:p>
          <a:p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s-MX" sz="2400" b="1" dirty="0" err="1" smtClean="0">
                <a:solidFill>
                  <a:schemeClr val="accent5">
                    <a:lumMod val="75000"/>
                  </a:schemeClr>
                </a:solidFill>
              </a:rPr>
              <a:t>They</a:t>
            </a:r>
            <a:r>
              <a:rPr lang="es-MX" sz="2400" b="1" dirty="0" smtClean="0">
                <a:solidFill>
                  <a:schemeClr val="accent5">
                    <a:lumMod val="75000"/>
                  </a:schemeClr>
                </a:solidFill>
              </a:rPr>
              <a:t> are …</a:t>
            </a:r>
            <a:endParaRPr lang="es-A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4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343</TotalTime>
  <Words>146</Words>
  <Application>Microsoft Office PowerPoint</Application>
  <PresentationFormat>Personalizado</PresentationFormat>
  <Paragraphs>53</Paragraphs>
  <Slides>20</Slides>
  <Notes>0</Notes>
  <HiddenSlides>0</HiddenSlides>
  <MMClips>11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Vocabulary:  NUMBERS </vt:lpstr>
      <vt:lpstr>Vocabulary: NUMBERS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44</cp:revision>
  <dcterms:created xsi:type="dcterms:W3CDTF">2020-08-17T21:55:40Z</dcterms:created>
  <dcterms:modified xsi:type="dcterms:W3CDTF">2024-03-13T23:23:04Z</dcterms:modified>
</cp:coreProperties>
</file>